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4660"/>
  </p:normalViewPr>
  <p:slideViewPr>
    <p:cSldViewPr snapToGrid="0">
      <p:cViewPr>
        <p:scale>
          <a:sx n="50" d="100"/>
          <a:sy n="50" d="100"/>
        </p:scale>
        <p:origin x="1795" y="7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CEF45-CE5D-4D3E-BDAE-CAA7DBCDA8BC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1158-F584-4A10-A47F-23F5924A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1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CEF45-CE5D-4D3E-BDAE-CAA7DBCDA8BC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1158-F584-4A10-A47F-23F5924A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CEF45-CE5D-4D3E-BDAE-CAA7DBCDA8BC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1158-F584-4A10-A47F-23F5924A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506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CEF45-CE5D-4D3E-BDAE-CAA7DBCDA8BC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1158-F584-4A10-A47F-23F5924A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55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CEF45-CE5D-4D3E-BDAE-CAA7DBCDA8BC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1158-F584-4A10-A47F-23F5924A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674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CEF45-CE5D-4D3E-BDAE-CAA7DBCDA8BC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1158-F584-4A10-A47F-23F5924A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373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CEF45-CE5D-4D3E-BDAE-CAA7DBCDA8BC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1158-F584-4A10-A47F-23F5924A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515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CEF45-CE5D-4D3E-BDAE-CAA7DBCDA8BC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1158-F584-4A10-A47F-23F5924A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02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CEF45-CE5D-4D3E-BDAE-CAA7DBCDA8BC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1158-F584-4A10-A47F-23F5924A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536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CEF45-CE5D-4D3E-BDAE-CAA7DBCDA8BC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1158-F584-4A10-A47F-23F5924A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83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CEF45-CE5D-4D3E-BDAE-CAA7DBCDA8BC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1158-F584-4A10-A47F-23F5924A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826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CEF45-CE5D-4D3E-BDAE-CAA7DBCDA8BC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061158-F584-4A10-A47F-23F5924A5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362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0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154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245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84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5358"/>
            <a:ext cx="12182475" cy="685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27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300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587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43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51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049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3" y="15240"/>
            <a:ext cx="12164907" cy="684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99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090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326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42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8525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Широкоэкранный</PresentationFormat>
  <Paragraphs>0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Jasurbek Ruzimov</dc:creator>
  <cp:lastModifiedBy>Jasurbek Ruzimov</cp:lastModifiedBy>
  <cp:revision>1</cp:revision>
  <dcterms:created xsi:type="dcterms:W3CDTF">2023-01-20T05:29:10Z</dcterms:created>
  <dcterms:modified xsi:type="dcterms:W3CDTF">2023-01-20T05:36:21Z</dcterms:modified>
</cp:coreProperties>
</file>